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59" r:id="rId5"/>
    <p:sldId id="260" r:id="rId6"/>
    <p:sldId id="261" r:id="rId7"/>
    <p:sldId id="262" r:id="rId8"/>
    <p:sldId id="279" r:id="rId9"/>
    <p:sldId id="263" r:id="rId10"/>
    <p:sldId id="280" r:id="rId11"/>
    <p:sldId id="264" r:id="rId12"/>
    <p:sldId id="284" r:id="rId13"/>
    <p:sldId id="285" r:id="rId14"/>
    <p:sldId id="286" r:id="rId15"/>
    <p:sldId id="281" r:id="rId16"/>
    <p:sldId id="287" r:id="rId17"/>
    <p:sldId id="265" r:id="rId18"/>
    <p:sldId id="266" r:id="rId19"/>
    <p:sldId id="288" r:id="rId20"/>
    <p:sldId id="289" r:id="rId21"/>
    <p:sldId id="267" r:id="rId22"/>
    <p:sldId id="268" r:id="rId23"/>
    <p:sldId id="269" r:id="rId24"/>
    <p:sldId id="290" r:id="rId25"/>
    <p:sldId id="291" r:id="rId26"/>
    <p:sldId id="271" r:id="rId27"/>
    <p:sldId id="292" r:id="rId28"/>
    <p:sldId id="293" r:id="rId29"/>
    <p:sldId id="294" r:id="rId30"/>
    <p:sldId id="295"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3F954-418C-4E40-880F-BF9400DD87D3}" v="61" dt="2024-11-30T17:44:46.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8" d="100"/>
          <a:sy n="58"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0314-E07D-2140-92FC-4BCE3FC04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8BF7CAB-7591-D2C7-2AC0-515770916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E594084-DCC0-666A-F227-DA46AA64B740}"/>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5" name="Footer Placeholder 4">
            <a:extLst>
              <a:ext uri="{FF2B5EF4-FFF2-40B4-BE49-F238E27FC236}">
                <a16:creationId xmlns:a16="http://schemas.microsoft.com/office/drawing/2014/main" id="{1EF19C54-B9A8-1FC2-5B46-D9E6A5547FA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0D1B42-6A4D-524B-4BD0-238EB328BEC5}"/>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350733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5C41-12EA-D96C-62EF-D3E8906A6AD7}"/>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4AA7BE6-A2E5-93EC-AD76-8B61B61AAF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6414358-3EA9-DFB3-225E-115542E0B8DE}"/>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5" name="Footer Placeholder 4">
            <a:extLst>
              <a:ext uri="{FF2B5EF4-FFF2-40B4-BE49-F238E27FC236}">
                <a16:creationId xmlns:a16="http://schemas.microsoft.com/office/drawing/2014/main" id="{E86161E1-0552-7888-674D-48FD25E7A90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B493AF7-FEAB-0AF4-63C4-1F35D87348D7}"/>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328889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F1FAE-5BB8-7BC6-99B6-9B3D050D4F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3D09797-36E0-041B-EB27-887F18D64C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7177EF5-C9DB-E7ED-129F-94F1A45689C8}"/>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5" name="Footer Placeholder 4">
            <a:extLst>
              <a:ext uri="{FF2B5EF4-FFF2-40B4-BE49-F238E27FC236}">
                <a16:creationId xmlns:a16="http://schemas.microsoft.com/office/drawing/2014/main" id="{F8CFFCD7-B0C6-9641-62A3-5C2A3E3B37F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0FEF0C6-FC58-339A-3EA9-7E219479AE8C}"/>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352493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E1EB-B0F1-3A86-1CBC-6FAE618CEDF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14BA26B-32E1-7619-F339-4D18AEDE2C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50977B-0A5F-05E0-06BB-998269585CCD}"/>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5" name="Footer Placeholder 4">
            <a:extLst>
              <a:ext uri="{FF2B5EF4-FFF2-40B4-BE49-F238E27FC236}">
                <a16:creationId xmlns:a16="http://schemas.microsoft.com/office/drawing/2014/main" id="{2476253C-837E-2F41-C752-52C62BC528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FFF9306-F33A-F755-E8F0-70A2C86799C9}"/>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128054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F248-AEA1-2187-83E4-0F8ED58A3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7AA6474-F9E8-9113-3C8C-105AC10892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20D85-3344-7E71-2C48-DACE7C29ED1D}"/>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5" name="Footer Placeholder 4">
            <a:extLst>
              <a:ext uri="{FF2B5EF4-FFF2-40B4-BE49-F238E27FC236}">
                <a16:creationId xmlns:a16="http://schemas.microsoft.com/office/drawing/2014/main" id="{19C7555D-6A53-2694-128D-FA705BB182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540A7F4-B71B-0C76-2ABD-7264EB9CC01A}"/>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358286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FEBE-67D6-B3F0-D121-A2C9F3B541C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E2940EC-A94B-14C9-0EAD-A56521CE7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5929966-3084-54D9-FEFB-94DB47D6A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D0325C6-0C38-8EEC-8B29-8CEDD0FE5F07}"/>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6" name="Footer Placeholder 5">
            <a:extLst>
              <a:ext uri="{FF2B5EF4-FFF2-40B4-BE49-F238E27FC236}">
                <a16:creationId xmlns:a16="http://schemas.microsoft.com/office/drawing/2014/main" id="{AE59851E-ED27-C764-530D-5BCA8DFD5B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FB2C44A-9C7E-B31D-F5F7-796DCF6B8AB7}"/>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192435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FDE1-AEB5-B8D6-D126-67523F1BDFDD}"/>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9476DF9-BE94-025B-686B-4629790F3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1ECC3A-D409-97B6-CBD3-2F3EE8D7B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B272349-615F-E177-3B65-CFF7FE11E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8C4D7-FFEB-C5A4-60AA-6DAFDE4084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6FB0089-4B96-95DD-C831-4AD7B5A04534}"/>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8" name="Footer Placeholder 7">
            <a:extLst>
              <a:ext uri="{FF2B5EF4-FFF2-40B4-BE49-F238E27FC236}">
                <a16:creationId xmlns:a16="http://schemas.microsoft.com/office/drawing/2014/main" id="{FFA8F136-8DF6-3FCF-A66C-AAAAA9EA271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CF3996D-D660-BD7D-1E81-A345DE80D786}"/>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84637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14EB-31FD-8FE3-56B5-B9ED07DA52C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6A109F25-98B9-143A-C8A5-7B5912E31B95}"/>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4" name="Footer Placeholder 3">
            <a:extLst>
              <a:ext uri="{FF2B5EF4-FFF2-40B4-BE49-F238E27FC236}">
                <a16:creationId xmlns:a16="http://schemas.microsoft.com/office/drawing/2014/main" id="{4C53A3CF-EA56-1004-6470-F50A4545F8D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04767DF-151C-EB4A-C47B-EB23D776C350}"/>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35462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35322-09ED-0AD2-0B38-EE660FB75662}"/>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3" name="Footer Placeholder 2">
            <a:extLst>
              <a:ext uri="{FF2B5EF4-FFF2-40B4-BE49-F238E27FC236}">
                <a16:creationId xmlns:a16="http://schemas.microsoft.com/office/drawing/2014/main" id="{04DD104E-CDEE-4F2F-3DE6-5539615EF81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8229826-A095-7849-7C5D-72E78D667A77}"/>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141726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45C7-CA82-6D42-24DC-BF1A1A05A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B0BFF7E-55FE-5B6D-A16D-97DFDDE23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23B1EF8-9DCE-E54C-F72A-05BBC0BD6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357D9-FC78-ED6B-9AA3-966E31655D0C}"/>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6" name="Footer Placeholder 5">
            <a:extLst>
              <a:ext uri="{FF2B5EF4-FFF2-40B4-BE49-F238E27FC236}">
                <a16:creationId xmlns:a16="http://schemas.microsoft.com/office/drawing/2014/main" id="{D662759B-AFA5-1672-1F2F-410CEF4F55C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6E5E7B3-3341-6F39-E794-76789ADA4DB1}"/>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372167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C5E-DFDC-EBBE-261F-22747DF9B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C6E983C-9DD5-5BFA-AC09-9379DFFD9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54BA665-2027-F09C-04A4-92C0F9D80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7B9BC-B646-7136-DF78-0D5BFD5B10E4}"/>
              </a:ext>
            </a:extLst>
          </p:cNvPr>
          <p:cNvSpPr>
            <a:spLocks noGrp="1"/>
          </p:cNvSpPr>
          <p:nvPr>
            <p:ph type="dt" sz="half" idx="10"/>
          </p:nvPr>
        </p:nvSpPr>
        <p:spPr/>
        <p:txBody>
          <a:bodyPr/>
          <a:lstStyle/>
          <a:p>
            <a:fld id="{A794FCBB-8C8C-41AC-8108-08F2D4064439}" type="datetimeFigureOut">
              <a:rPr lang="en-ZA" smtClean="0"/>
              <a:t>2024/11/30</a:t>
            </a:fld>
            <a:endParaRPr lang="en-ZA"/>
          </a:p>
        </p:txBody>
      </p:sp>
      <p:sp>
        <p:nvSpPr>
          <p:cNvPr id="6" name="Footer Placeholder 5">
            <a:extLst>
              <a:ext uri="{FF2B5EF4-FFF2-40B4-BE49-F238E27FC236}">
                <a16:creationId xmlns:a16="http://schemas.microsoft.com/office/drawing/2014/main" id="{CD06EC96-D22B-FE82-C2E5-74A4A1156F7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58A3206-9293-2D3F-CFA1-40D46509DA98}"/>
              </a:ext>
            </a:extLst>
          </p:cNvPr>
          <p:cNvSpPr>
            <a:spLocks noGrp="1"/>
          </p:cNvSpPr>
          <p:nvPr>
            <p:ph type="sldNum" sz="quarter" idx="12"/>
          </p:nvPr>
        </p:nvSpPr>
        <p:spPr/>
        <p:txBody>
          <a:bodyPr/>
          <a:lstStyle/>
          <a:p>
            <a:fld id="{4CAD7716-4364-4EA3-A3C9-B1B89F33B932}" type="slidenum">
              <a:rPr lang="en-ZA" smtClean="0"/>
              <a:t>‹#›</a:t>
            </a:fld>
            <a:endParaRPr lang="en-ZA"/>
          </a:p>
        </p:txBody>
      </p:sp>
    </p:spTree>
    <p:extLst>
      <p:ext uri="{BB962C8B-B14F-4D97-AF65-F5344CB8AC3E}">
        <p14:creationId xmlns:p14="http://schemas.microsoft.com/office/powerpoint/2010/main" val="206108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B7338-46CC-6358-FD79-BEFD3EC52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5C02681-83AF-81F1-6446-53F8A6BD4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B5A26D1-85FB-89AB-C0AF-342476DE5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94FCBB-8C8C-41AC-8108-08F2D4064439}" type="datetimeFigureOut">
              <a:rPr lang="en-ZA" smtClean="0"/>
              <a:t>2024/11/30</a:t>
            </a:fld>
            <a:endParaRPr lang="en-ZA"/>
          </a:p>
        </p:txBody>
      </p:sp>
      <p:sp>
        <p:nvSpPr>
          <p:cNvPr id="5" name="Footer Placeholder 4">
            <a:extLst>
              <a:ext uri="{FF2B5EF4-FFF2-40B4-BE49-F238E27FC236}">
                <a16:creationId xmlns:a16="http://schemas.microsoft.com/office/drawing/2014/main" id="{EFCF157F-AEEA-080E-F801-4928AF8E6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C0140C2C-D2BC-469F-A5D7-95118BD2F0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AD7716-4364-4EA3-A3C9-B1B89F33B932}" type="slidenum">
              <a:rPr lang="en-ZA" smtClean="0"/>
              <a:t>‹#›</a:t>
            </a:fld>
            <a:endParaRPr lang="en-ZA"/>
          </a:p>
        </p:txBody>
      </p:sp>
    </p:spTree>
    <p:extLst>
      <p:ext uri="{BB962C8B-B14F-4D97-AF65-F5344CB8AC3E}">
        <p14:creationId xmlns:p14="http://schemas.microsoft.com/office/powerpoint/2010/main" val="419969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A4C162-613C-239D-BC12-7B7DFF9FF5F7}"/>
              </a:ext>
            </a:extLst>
          </p:cNvPr>
          <p:cNvPicPr>
            <a:picLocks noChangeAspect="1"/>
          </p:cNvPicPr>
          <p:nvPr/>
        </p:nvPicPr>
        <p:blipFill>
          <a:blip r:embed="rId2"/>
          <a:stretch>
            <a:fillRect/>
          </a:stretch>
        </p:blipFill>
        <p:spPr>
          <a:xfrm>
            <a:off x="0" y="864"/>
            <a:ext cx="12193536" cy="6857136"/>
          </a:xfrm>
          <a:prstGeom prst="rect">
            <a:avLst/>
          </a:prstGeom>
        </p:spPr>
      </p:pic>
    </p:spTree>
    <p:extLst>
      <p:ext uri="{BB962C8B-B14F-4D97-AF65-F5344CB8AC3E}">
        <p14:creationId xmlns:p14="http://schemas.microsoft.com/office/powerpoint/2010/main" val="1152710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E315B-9449-1E01-5EC8-592A6E79BCCE}"/>
            </a:ext>
          </a:extLst>
        </p:cNvPr>
        <p:cNvGrpSpPr/>
        <p:nvPr/>
      </p:nvGrpSpPr>
      <p:grpSpPr>
        <a:xfrm>
          <a:off x="0" y="0"/>
          <a:ext cx="0" cy="0"/>
          <a:chOff x="0" y="0"/>
          <a:chExt cx="0" cy="0"/>
        </a:xfrm>
      </p:grpSpPr>
      <p:sp useBgFill="1">
        <p:nvSpPr>
          <p:cNvPr id="4120" name="Rectangle 4119">
            <a:extLst>
              <a:ext uri="{FF2B5EF4-FFF2-40B4-BE49-F238E27FC236}">
                <a16:creationId xmlns:a16="http://schemas.microsoft.com/office/drawing/2014/main" id="{AFB3D38D-FEA5-10F5-4EF1-2AFD1FC5A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A534F3-F49B-D89A-3B92-86C8364537D6}"/>
              </a:ext>
            </a:extLst>
          </p:cNvPr>
          <p:cNvSpPr txBox="1"/>
          <p:nvPr/>
        </p:nvSpPr>
        <p:spPr>
          <a:xfrm>
            <a:off x="838199" y="1174819"/>
            <a:ext cx="4826795" cy="28583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b="1">
                <a:solidFill>
                  <a:schemeClr val="bg1"/>
                </a:solidFill>
                <a:latin typeface="+mj-lt"/>
                <a:ea typeface="+mj-ea"/>
                <a:cs typeface="+mj-cs"/>
              </a:rPr>
              <a:t>The God Who Calls Things into Being</a:t>
            </a:r>
          </a:p>
        </p:txBody>
      </p:sp>
      <p:pic>
        <p:nvPicPr>
          <p:cNvPr id="4098" name="Picture 2" descr="Day 1: Let There Be Light! — The ...">
            <a:extLst>
              <a:ext uri="{FF2B5EF4-FFF2-40B4-BE49-F238E27FC236}">
                <a16:creationId xmlns:a16="http://schemas.microsoft.com/office/drawing/2014/main" id="{8C51F13A-6F62-1968-F626-553E85638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43" r="22227" b="2"/>
          <a:stretch/>
        </p:blipFill>
        <p:spPr bwMode="auto">
          <a:xfrm>
            <a:off x="5396795" y="448573"/>
            <a:ext cx="6351244" cy="5683181"/>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4121" name="Freeform: Shape 4120">
            <a:extLst>
              <a:ext uri="{FF2B5EF4-FFF2-40B4-BE49-F238E27FC236}">
                <a16:creationId xmlns:a16="http://schemas.microsoft.com/office/drawing/2014/main" id="{56E5D1F6-3C8A-1BBF-7B80-308A185D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2" name="Freeform: Shape 4121">
            <a:extLst>
              <a:ext uri="{FF2B5EF4-FFF2-40B4-BE49-F238E27FC236}">
                <a16:creationId xmlns:a16="http://schemas.microsoft.com/office/drawing/2014/main" id="{D3385E6D-3B50-8714-53E5-F071FC0E3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20359AA2-D790-82E3-C8CC-C4318A05AA3D}"/>
              </a:ext>
            </a:extLst>
          </p:cNvPr>
          <p:cNvSpPr txBox="1"/>
          <p:nvPr/>
        </p:nvSpPr>
        <p:spPr>
          <a:xfrm rot="20270681">
            <a:off x="489318" y="2505333"/>
            <a:ext cx="11720793" cy="1569660"/>
          </a:xfrm>
          <a:prstGeom prst="rect">
            <a:avLst/>
          </a:prstGeom>
          <a:noFill/>
        </p:spPr>
        <p:txBody>
          <a:bodyPr wrap="square">
            <a:spAutoFit/>
          </a:bodyPr>
          <a:lstStyle/>
          <a:p>
            <a:r>
              <a:rPr lang="en-ZA" dirty="0"/>
              <a:t>“</a:t>
            </a:r>
            <a:r>
              <a:rPr lang="en-ZA" sz="9600" b="1" dirty="0">
                <a:highlight>
                  <a:srgbClr val="FFFF00"/>
                </a:highlight>
              </a:rPr>
              <a:t>”Let there be light,”</a:t>
            </a:r>
          </a:p>
        </p:txBody>
      </p:sp>
    </p:spTree>
    <p:extLst>
      <p:ext uri="{BB962C8B-B14F-4D97-AF65-F5344CB8AC3E}">
        <p14:creationId xmlns:p14="http://schemas.microsoft.com/office/powerpoint/2010/main" val="165970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332CC-6384-8260-146E-9362F1840304}"/>
            </a:ext>
          </a:extLst>
        </p:cNvPr>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415120-E616-5591-3530-B780864D1158}"/>
              </a:ext>
            </a:extLst>
          </p:cNvPr>
          <p:cNvSpPr txBox="1"/>
          <p:nvPr/>
        </p:nvSpPr>
        <p:spPr>
          <a:xfrm>
            <a:off x="838200" y="1174819"/>
            <a:ext cx="3716548" cy="2963493"/>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5600" b="1" dirty="0">
                <a:solidFill>
                  <a:schemeClr val="bg1"/>
                </a:solidFill>
                <a:latin typeface="+mj-lt"/>
                <a:ea typeface="+mj-ea"/>
                <a:cs typeface="+mj-cs"/>
              </a:rPr>
              <a:t>“You will be a father of many nations.”</a:t>
            </a:r>
          </a:p>
        </p:txBody>
      </p:sp>
      <p:sp>
        <p:nvSpPr>
          <p:cNvPr id="5131" name="Freeform: Shape 513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4" name="Picture 4">
            <a:extLst>
              <a:ext uri="{FF2B5EF4-FFF2-40B4-BE49-F238E27FC236}">
                <a16:creationId xmlns:a16="http://schemas.microsoft.com/office/drawing/2014/main" id="{20AE330A-378D-2D4C-11DE-244DDD937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53" r="-2" b="-2"/>
          <a:stretch/>
        </p:blipFill>
        <p:spPr bwMode="auto">
          <a:xfrm>
            <a:off x="4554748" y="0"/>
            <a:ext cx="7637252" cy="6833920"/>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AE90AD-9A05-CD8E-9296-FDF32BC52BEA}"/>
            </a:ext>
          </a:extLst>
        </p:cNvPr>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97084E96-C079-9D8B-9998-F71DA8D7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7877A1-966C-DB17-8165-62733C91640E}"/>
              </a:ext>
            </a:extLst>
          </p:cNvPr>
          <p:cNvSpPr txBox="1"/>
          <p:nvPr/>
        </p:nvSpPr>
        <p:spPr>
          <a:xfrm>
            <a:off x="419100" y="1174819"/>
            <a:ext cx="3716548" cy="2963493"/>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GB" sz="5600" b="1" dirty="0">
                <a:solidFill>
                  <a:schemeClr val="bg1"/>
                </a:solidFill>
                <a:latin typeface="+mj-lt"/>
                <a:ea typeface="+mj-ea"/>
                <a:cs typeface="+mj-cs"/>
              </a:rPr>
              <a:t>Faith That Believes Beyond the Natural</a:t>
            </a:r>
            <a:endParaRPr lang="en-US" sz="5600" b="1" dirty="0">
              <a:solidFill>
                <a:schemeClr val="bg1"/>
              </a:solidFill>
              <a:latin typeface="+mj-lt"/>
              <a:ea typeface="+mj-ea"/>
              <a:cs typeface="+mj-cs"/>
            </a:endParaRPr>
          </a:p>
        </p:txBody>
      </p:sp>
      <p:sp>
        <p:nvSpPr>
          <p:cNvPr id="5131" name="Freeform: Shape 5130">
            <a:extLst>
              <a:ext uri="{FF2B5EF4-FFF2-40B4-BE49-F238E27FC236}">
                <a16:creationId xmlns:a16="http://schemas.microsoft.com/office/drawing/2014/main" id="{5D3E874D-096F-2404-3D7D-D32D86508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EAC52B48-38CB-45DE-EADA-9C87C24B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4" name="Picture 4">
            <a:extLst>
              <a:ext uri="{FF2B5EF4-FFF2-40B4-BE49-F238E27FC236}">
                <a16:creationId xmlns:a16="http://schemas.microsoft.com/office/drawing/2014/main" id="{5B2F1CB1-6EE6-F3D7-CB79-02DD9D1D0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53" r="-2" b="-2"/>
          <a:stretch/>
        </p:blipFill>
        <p:spPr bwMode="auto">
          <a:xfrm>
            <a:off x="4554748" y="0"/>
            <a:ext cx="7637252" cy="6833920"/>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68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4B1D3E-BD52-414F-B6C2-4061A4018C4C}"/>
            </a:ext>
          </a:extLst>
        </p:cNvPr>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C7AC1DB1-E790-B6D7-4BD1-D2109F894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A6FB87-0014-6085-32EE-B45F77A68A7D}"/>
              </a:ext>
            </a:extLst>
          </p:cNvPr>
          <p:cNvSpPr txBox="1"/>
          <p:nvPr/>
        </p:nvSpPr>
        <p:spPr>
          <a:xfrm>
            <a:off x="0" y="1824579"/>
            <a:ext cx="4688378" cy="4627465"/>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GB" sz="4800" b="1" dirty="0">
              <a:solidFill>
                <a:schemeClr val="bg1"/>
              </a:solidFill>
              <a:latin typeface="+mj-lt"/>
              <a:ea typeface="+mj-ea"/>
              <a:cs typeface="+mj-cs"/>
            </a:endParaRPr>
          </a:p>
          <a:p>
            <a:pPr>
              <a:lnSpc>
                <a:spcPct val="90000"/>
              </a:lnSpc>
              <a:spcBef>
                <a:spcPct val="0"/>
              </a:spcBef>
              <a:spcAft>
                <a:spcPts val="600"/>
              </a:spcAft>
            </a:pPr>
            <a:r>
              <a:rPr lang="en-GB" sz="4800" b="1" dirty="0">
                <a:solidFill>
                  <a:schemeClr val="bg1"/>
                </a:solidFill>
                <a:latin typeface="+mj-lt"/>
                <a:ea typeface="+mj-ea"/>
                <a:cs typeface="+mj-cs"/>
              </a:rPr>
              <a:t>Romans 4:20 He did not waver through unbelief regarding the promise of God, but was  strengthened in his faith and gave glory to God.</a:t>
            </a:r>
            <a:endParaRPr lang="en-US" sz="4800" b="1" dirty="0">
              <a:solidFill>
                <a:schemeClr val="bg1"/>
              </a:solidFill>
              <a:latin typeface="+mj-lt"/>
              <a:ea typeface="+mj-ea"/>
              <a:cs typeface="+mj-cs"/>
            </a:endParaRPr>
          </a:p>
        </p:txBody>
      </p:sp>
      <p:sp>
        <p:nvSpPr>
          <p:cNvPr id="5131" name="Freeform: Shape 5130">
            <a:extLst>
              <a:ext uri="{FF2B5EF4-FFF2-40B4-BE49-F238E27FC236}">
                <a16:creationId xmlns:a16="http://schemas.microsoft.com/office/drawing/2014/main" id="{01530F91-1DE4-3566-2596-75B7F1D6F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835A4E71-FF77-0FC3-702C-3CE4DA6F4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4" name="Picture 4">
            <a:extLst>
              <a:ext uri="{FF2B5EF4-FFF2-40B4-BE49-F238E27FC236}">
                <a16:creationId xmlns:a16="http://schemas.microsoft.com/office/drawing/2014/main" id="{85D9F00A-F033-FACC-2384-D0927ECCD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53" r="-2" b="-2"/>
          <a:stretch/>
        </p:blipFill>
        <p:spPr bwMode="auto">
          <a:xfrm>
            <a:off x="4554748" y="0"/>
            <a:ext cx="7637252" cy="6833920"/>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30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5619DB-50F1-D560-EC94-C16A16D2126D}"/>
            </a:ext>
          </a:extLst>
        </p:cNvPr>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19AD1734-81CE-2751-A788-38A96B6DA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608BEB-709F-D84D-073B-53773D44357F}"/>
              </a:ext>
            </a:extLst>
          </p:cNvPr>
          <p:cNvSpPr txBox="1"/>
          <p:nvPr/>
        </p:nvSpPr>
        <p:spPr>
          <a:xfrm>
            <a:off x="0" y="1824579"/>
            <a:ext cx="4688378" cy="4627465"/>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GB" sz="4800" b="1" dirty="0">
              <a:solidFill>
                <a:schemeClr val="bg1"/>
              </a:solidFill>
              <a:latin typeface="+mj-lt"/>
              <a:ea typeface="+mj-ea"/>
              <a:cs typeface="+mj-cs"/>
            </a:endParaRPr>
          </a:p>
          <a:p>
            <a:pPr>
              <a:lnSpc>
                <a:spcPct val="90000"/>
              </a:lnSpc>
              <a:spcBef>
                <a:spcPct val="0"/>
              </a:spcBef>
              <a:spcAft>
                <a:spcPts val="600"/>
              </a:spcAft>
            </a:pPr>
            <a:r>
              <a:rPr lang="en-GB" sz="4800" b="1" dirty="0">
                <a:solidFill>
                  <a:schemeClr val="bg1"/>
                </a:solidFill>
                <a:latin typeface="+mj-lt"/>
                <a:ea typeface="+mj-ea"/>
                <a:cs typeface="+mj-cs"/>
              </a:rPr>
              <a:t>Romans 4:20 He did not waver through unbelief regarding the promise of God, but was  strengthened in his faith and gave glory to God.</a:t>
            </a:r>
            <a:endParaRPr lang="en-US" sz="4800" b="1" dirty="0">
              <a:solidFill>
                <a:schemeClr val="bg1"/>
              </a:solidFill>
              <a:latin typeface="+mj-lt"/>
              <a:ea typeface="+mj-ea"/>
              <a:cs typeface="+mj-cs"/>
            </a:endParaRPr>
          </a:p>
        </p:txBody>
      </p:sp>
      <p:sp>
        <p:nvSpPr>
          <p:cNvPr id="5131" name="Freeform: Shape 5130">
            <a:extLst>
              <a:ext uri="{FF2B5EF4-FFF2-40B4-BE49-F238E27FC236}">
                <a16:creationId xmlns:a16="http://schemas.microsoft.com/office/drawing/2014/main" id="{84EEBA75-C309-EBD3-CCD6-CA0D3767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3" name="Freeform: Shape 5132">
            <a:extLst>
              <a:ext uri="{FF2B5EF4-FFF2-40B4-BE49-F238E27FC236}">
                <a16:creationId xmlns:a16="http://schemas.microsoft.com/office/drawing/2014/main" id="{90B1D434-6EF4-4F60-7814-FE59B8567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4" name="Picture 4">
            <a:extLst>
              <a:ext uri="{FF2B5EF4-FFF2-40B4-BE49-F238E27FC236}">
                <a16:creationId xmlns:a16="http://schemas.microsoft.com/office/drawing/2014/main" id="{C377CBF5-32BE-FF5B-D599-5A9409631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53" r="-2" b="-2"/>
          <a:stretch/>
        </p:blipFill>
        <p:spPr bwMode="auto">
          <a:xfrm>
            <a:off x="4554748" y="0"/>
            <a:ext cx="7637252" cy="6833920"/>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C4A333-1C41-6BF4-7C83-E90844C41E95}"/>
              </a:ext>
            </a:extLst>
          </p:cNvPr>
          <p:cNvSpPr txBox="1"/>
          <p:nvPr/>
        </p:nvSpPr>
        <p:spPr>
          <a:xfrm rot="20552088">
            <a:off x="2275996" y="1469904"/>
            <a:ext cx="9384171" cy="3046988"/>
          </a:xfrm>
          <a:prstGeom prst="rect">
            <a:avLst/>
          </a:prstGeom>
          <a:noFill/>
        </p:spPr>
        <p:txBody>
          <a:bodyPr wrap="square">
            <a:spAutoFit/>
          </a:bodyPr>
          <a:lstStyle/>
          <a:p>
            <a:r>
              <a:rPr lang="en-GB" sz="9600" b="1" dirty="0">
                <a:highlight>
                  <a:srgbClr val="FFFF00"/>
                </a:highlight>
              </a:rPr>
              <a:t>100 years old, </a:t>
            </a:r>
          </a:p>
          <a:p>
            <a:r>
              <a:rPr lang="en-GB" sz="9600" b="1" dirty="0">
                <a:highlight>
                  <a:srgbClr val="FFFF00"/>
                </a:highlight>
              </a:rPr>
              <a:t>Barren</a:t>
            </a:r>
            <a:r>
              <a:rPr lang="en-GB" sz="9600" b="1" dirty="0"/>
              <a:t>,</a:t>
            </a:r>
            <a:endParaRPr lang="en-ZA" sz="9600" b="1" dirty="0"/>
          </a:p>
        </p:txBody>
      </p:sp>
    </p:spTree>
    <p:extLst>
      <p:ext uri="{BB962C8B-B14F-4D97-AF65-F5344CB8AC3E}">
        <p14:creationId xmlns:p14="http://schemas.microsoft.com/office/powerpoint/2010/main" val="415649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6D7A86-0E0C-2F07-8833-F95898A7C901}"/>
            </a:ext>
          </a:extLst>
        </p:cNvPr>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1ADED1A-9F44-5FEA-6F18-C1FAA1367048}"/>
              </a:ext>
            </a:extLst>
          </p:cNvPr>
          <p:cNvSpPr txBox="1"/>
          <p:nvPr/>
        </p:nvSpPr>
        <p:spPr>
          <a:xfrm>
            <a:off x="838199" y="1174819"/>
            <a:ext cx="3646849" cy="3604215"/>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GB" sz="5600" b="1" dirty="0">
                <a:solidFill>
                  <a:schemeClr val="bg1"/>
                </a:solidFill>
                <a:latin typeface="+mj-lt"/>
                <a:ea typeface="+mj-ea"/>
                <a:cs typeface="+mj-cs"/>
              </a:rPr>
              <a:t>Abraham praised God even before Isaac was born.</a:t>
            </a:r>
            <a:endParaRPr lang="en-US" sz="5600" b="1" dirty="0">
              <a:solidFill>
                <a:schemeClr val="bg1"/>
              </a:solidFill>
              <a:latin typeface="+mj-lt"/>
              <a:ea typeface="+mj-ea"/>
              <a:cs typeface="+mj-cs"/>
            </a:endParaRPr>
          </a:p>
        </p:txBody>
      </p:sp>
      <p:sp>
        <p:nvSpPr>
          <p:cNvPr id="5140" name="Freeform: Shape 513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2" name="Freeform: Shape 514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67EC8609-2BAF-387F-8AC7-E932B1101FF3}"/>
              </a:ext>
            </a:extLst>
          </p:cNvPr>
          <p:cNvPicPr>
            <a:picLocks noChangeAspect="1"/>
          </p:cNvPicPr>
          <p:nvPr/>
        </p:nvPicPr>
        <p:blipFill>
          <a:blip r:embed="rId3"/>
          <a:srcRect l="19131" r="22476" b="-2"/>
          <a:stretch/>
        </p:blipFill>
        <p:spPr>
          <a:xfrm>
            <a:off x="4799326" y="0"/>
            <a:ext cx="7519557" cy="6728604"/>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Tree>
    <p:extLst>
      <p:ext uri="{BB962C8B-B14F-4D97-AF65-F5344CB8AC3E}">
        <p14:creationId xmlns:p14="http://schemas.microsoft.com/office/powerpoint/2010/main" val="373353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585EF8-C499-D595-A357-F1F6197D6D16}"/>
            </a:ext>
          </a:extLst>
        </p:cNvPr>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585B43F5-8D52-E753-4CBB-5F6A05B09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4F3573-DD09-9AA6-414D-3099889D44BD}"/>
              </a:ext>
            </a:extLst>
          </p:cNvPr>
          <p:cNvSpPr txBox="1"/>
          <p:nvPr/>
        </p:nvSpPr>
        <p:spPr>
          <a:xfrm>
            <a:off x="838199" y="1174819"/>
            <a:ext cx="3646849" cy="3604215"/>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GB" sz="5600" b="1" dirty="0">
                <a:solidFill>
                  <a:schemeClr val="bg1"/>
                </a:solidFill>
                <a:latin typeface="+mj-lt"/>
                <a:ea typeface="+mj-ea"/>
                <a:cs typeface="+mj-cs"/>
              </a:rPr>
              <a:t>Abraham praised God even before Isaac was born.</a:t>
            </a:r>
            <a:endParaRPr lang="en-US" sz="5600" b="1" dirty="0">
              <a:solidFill>
                <a:schemeClr val="bg1"/>
              </a:solidFill>
              <a:latin typeface="+mj-lt"/>
              <a:ea typeface="+mj-ea"/>
              <a:cs typeface="+mj-cs"/>
            </a:endParaRPr>
          </a:p>
        </p:txBody>
      </p:sp>
      <p:sp>
        <p:nvSpPr>
          <p:cNvPr id="5140" name="Freeform: Shape 5139">
            <a:extLst>
              <a:ext uri="{FF2B5EF4-FFF2-40B4-BE49-F238E27FC236}">
                <a16:creationId xmlns:a16="http://schemas.microsoft.com/office/drawing/2014/main" id="{DA425E98-1932-174A-8F2E-C3EDCF809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42" name="Freeform: Shape 5141">
            <a:extLst>
              <a:ext uri="{FF2B5EF4-FFF2-40B4-BE49-F238E27FC236}">
                <a16:creationId xmlns:a16="http://schemas.microsoft.com/office/drawing/2014/main" id="{00F2009F-38CB-0CB4-B197-10933F06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36D3C8E5-BD5F-B2A3-0010-7B49A8CC1D8B}"/>
              </a:ext>
            </a:extLst>
          </p:cNvPr>
          <p:cNvPicPr>
            <a:picLocks noChangeAspect="1"/>
          </p:cNvPicPr>
          <p:nvPr/>
        </p:nvPicPr>
        <p:blipFill>
          <a:blip r:embed="rId3"/>
          <a:srcRect l="19131" r="22476" b="-2"/>
          <a:stretch/>
        </p:blipFill>
        <p:spPr>
          <a:xfrm>
            <a:off x="4799326" y="0"/>
            <a:ext cx="7519557" cy="6728604"/>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5" name="TextBox 4">
            <a:extLst>
              <a:ext uri="{FF2B5EF4-FFF2-40B4-BE49-F238E27FC236}">
                <a16:creationId xmlns:a16="http://schemas.microsoft.com/office/drawing/2014/main" id="{1DA5CB3A-8651-276B-3D83-346BB4C8998C}"/>
              </a:ext>
            </a:extLst>
          </p:cNvPr>
          <p:cNvSpPr txBox="1"/>
          <p:nvPr/>
        </p:nvSpPr>
        <p:spPr>
          <a:xfrm rot="20403563">
            <a:off x="99754" y="2582907"/>
            <a:ext cx="12884727" cy="1200329"/>
          </a:xfrm>
          <a:prstGeom prst="rect">
            <a:avLst/>
          </a:prstGeom>
          <a:noFill/>
        </p:spPr>
        <p:txBody>
          <a:bodyPr wrap="square">
            <a:spAutoFit/>
          </a:bodyPr>
          <a:lstStyle/>
          <a:p>
            <a:r>
              <a:rPr lang="en-GB" sz="3600" b="1" dirty="0">
                <a:highlight>
                  <a:srgbClr val="FFFF00"/>
                </a:highlight>
              </a:rPr>
              <a:t>Are we willing to trust God the way Abraham did?</a:t>
            </a:r>
          </a:p>
          <a:p>
            <a:r>
              <a:rPr lang="en-GB" sz="3600" b="1" dirty="0">
                <a:highlight>
                  <a:srgbClr val="FFFF00"/>
                </a:highlight>
              </a:rPr>
              <a:t>Can we believe in His promise even when we can’t see it</a:t>
            </a:r>
            <a:r>
              <a:rPr lang="en-GB" dirty="0"/>
              <a:t>?</a:t>
            </a:r>
            <a:endParaRPr lang="en-ZA" dirty="0"/>
          </a:p>
        </p:txBody>
      </p:sp>
    </p:spTree>
    <p:extLst>
      <p:ext uri="{BB962C8B-B14F-4D97-AF65-F5344CB8AC3E}">
        <p14:creationId xmlns:p14="http://schemas.microsoft.com/office/powerpoint/2010/main" val="56109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435209-DC24-369C-EA54-42ED63FA5B2F}"/>
            </a:ext>
          </a:extLst>
        </p:cNvPr>
        <p:cNvGrpSpPr/>
        <p:nvPr/>
      </p:nvGrpSpPr>
      <p:grpSpPr>
        <a:xfrm>
          <a:off x="0" y="0"/>
          <a:ext cx="0" cy="0"/>
          <a:chOff x="0" y="0"/>
          <a:chExt cx="0" cy="0"/>
        </a:xfrm>
      </p:grpSpPr>
      <p:sp>
        <p:nvSpPr>
          <p:cNvPr id="6151" name="Rectangle 615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0"/>
            <a:ext cx="12192000" cy="6862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Box 2">
            <a:extLst>
              <a:ext uri="{FF2B5EF4-FFF2-40B4-BE49-F238E27FC236}">
                <a16:creationId xmlns:a16="http://schemas.microsoft.com/office/drawing/2014/main" id="{28C224DE-9E87-F410-C4D3-542FD602440F}"/>
              </a:ext>
            </a:extLst>
          </p:cNvPr>
          <p:cNvSpPr txBox="1"/>
          <p:nvPr/>
        </p:nvSpPr>
        <p:spPr>
          <a:xfrm>
            <a:off x="6035781" y="3012109"/>
            <a:ext cx="4629926" cy="384589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dirty="0">
                <a:solidFill>
                  <a:schemeClr val="bg1"/>
                </a:solidFill>
                <a:latin typeface="+mj-lt"/>
                <a:ea typeface="+mj-ea"/>
                <a:cs typeface="+mj-cs"/>
              </a:rPr>
              <a:t>Speak Life</a:t>
            </a:r>
          </a:p>
        </p:txBody>
      </p:sp>
      <p:sp>
        <p:nvSpPr>
          <p:cNvPr id="6153"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155"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6157"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bg1"/>
          </a:solidFill>
        </p:grpSpPr>
        <p:sp>
          <p:nvSpPr>
            <p:cNvPr id="6158" name="Freeform: Shape 6157">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6159" name="Freeform: Shape 6158">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6161"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bg1"/>
          </a:solidFill>
        </p:grpSpPr>
        <p:sp>
          <p:nvSpPr>
            <p:cNvPr id="6162" name="Freeform: Shape 6161">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163" name="Freeform: Shape 6162">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64" name="Freeform: Shape 6163">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65" name="Freeform: Shape 6164">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66" name="Freeform: Shape 6165">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67" name="Freeform: Shape 6166">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68" name="Freeform: Shape 6167">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69" name="Freeform: Shape 6168">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170" name="Freeform: Shape 6169">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71" name="Freeform: Shape 6170">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72" name="Freeform: Shape 6171">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73" name="Freeform: Shape 6172">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74" name="Freeform: Shape 6173">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175" name="Freeform: Shape 6174">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76" name="Freeform: Shape 6175">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77" name="Freeform: Shape 6176">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78" name="Freeform: Shape 6177">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79" name="Freeform: Shape 6178">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80" name="Freeform: Shape 6179">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81" name="Freeform: Shape 6180">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82" name="Freeform: Shape 6181">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83" name="Freeform: Shape 6182">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84" name="Freeform: Shape 6183">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85" name="Freeform: Shape 6184">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86" name="Freeform: Shape 6185">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87" name="Freeform: Shape 6186">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88" name="Freeform: Shape 6187">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89" name="Freeform: Shape 6188">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90" name="Freeform: Shape 6189">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91" name="Freeform: Shape 6190">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2" name="Freeform: Shape 6191">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3" name="Freeform: Shape 6192">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4" name="Freeform: Shape 6193">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5" name="Freeform: Shape 6194">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6" name="Freeform: Shape 6195">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7" name="Freeform: Shape 6196">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98" name="Freeform: Shape 6197">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99" name="Freeform: Shape 6198">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00" name="Freeform: Shape 6199">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01" name="Freeform: Shape 6200">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02" name="Freeform: Shape 6201">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03" name="Freeform: Shape 6202">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04" name="Freeform: Shape 6203">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05" name="Freeform: Shape 6204">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06" name="Freeform: Shape 6205">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07" name="Freeform: Shape 6206">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08" name="Freeform: Shape 6207">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09" name="Freeform: Shape 6208">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10" name="Freeform: Shape 6209">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11" name="Freeform: Shape 6210">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12" name="Freeform: Shape 6211">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13" name="Freeform: Shape 6212">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214" name="Freeform: Shape 6213">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15" name="Freeform: Shape 6214">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216" name="Freeform: Shape 6215">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217" name="Freeform: Shape 6216">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18" name="Freeform: Shape 6217">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19" name="Freeform: Shape 6218">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220" name="Freeform: Shape 6219">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21" name="Freeform: Shape 6220">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22" name="Freeform: Shape 6221">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23" name="Freeform: Shape 6222">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24" name="Freeform: Shape 6223">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25" name="Freeform: Shape 6224">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226" name="Freeform: Shape 6225">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27" name="Freeform: Shape 6226">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228" name="Freeform: Shape 6227">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229" name="Freeform: Shape 6228">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30" name="Freeform: Shape 6229">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31" name="Freeform: Shape 6230">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232" name="Freeform: Shape 6231">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33" name="Freeform: Shape 6232">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34" name="Freeform: Shape 6233">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35" name="Freeform: Shape 6234">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36" name="Freeform: Shape 6235">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37" name="Freeform: Shape 6236">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238" name="Freeform: Shape 6237">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39" name="Freeform: Shape 6238">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240" name="Freeform: Shape 6239">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41" name="Freeform: Shape 6240">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42" name="Freeform: Shape 6241">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43" name="Freeform: Shape 6242">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244" name="Freeform: Shape 6243">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45" name="Freeform: Shape 6244">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46" name="Freeform: Shape 6245">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47" name="Freeform: Shape 6246">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48" name="Freeform: Shape 6247">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49" name="Freeform: Shape 6248">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250" name="Freeform: Shape 6249">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51" name="Freeform: Shape 6250">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252" name="Freeform: Shape 6251">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53" name="Freeform: Shape 6252">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254" name="Freeform: Shape 6253">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255" name="Freeform: Shape 6254">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56" name="Freeform: Shape 6255">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57" name="Freeform: Shape 6256">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58" name="Freeform: Shape 6257">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259" name="Freeform: Shape 6258">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60" name="Freeform: Shape 6259">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61" name="Freeform: Shape 6260">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262" name="Freeform: Shape 6261">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63" name="Freeform: Shape 6262">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64" name="Freeform: Shape 6263">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65" name="Freeform: Shape 6264">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266" name="Freeform: Shape 6265">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67" name="Freeform: Shape 6266">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68" name="Freeform: Shape 6267">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69" name="Freeform: Shape 6268">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0" name="Freeform: Shape 6269">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1" name="Freeform: Shape 6270">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2" name="Freeform: Shape 6271">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3" name="Freeform: Shape 6272">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4" name="Freeform: Shape 6273">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75" name="Freeform: Shape 6274">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6" name="Freeform: Shape 6275">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7" name="Freeform: Shape 6276">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8" name="Freeform: Shape 6277">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79" name="Freeform: Shape 6278">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0" name="Freeform: Shape 6279">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1" name="Freeform: Shape 6280">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82" name="Freeform: Shape 6281">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3" name="Freeform: Shape 6282">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4" name="Freeform: Shape 6283">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5" name="Freeform: Shape 6284">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6" name="Freeform: Shape 6285">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7" name="Freeform: Shape 6286">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8" name="Freeform: Shape 6287">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89" name="Freeform: Shape 6288">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290" name="Freeform: Shape 6289">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91" name="Freeform: Shape 6290">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92" name="Freeform: Shape 6291">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93" name="Freeform: Shape 6292">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294" name="Freeform: Shape 6293">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95" name="Freeform: Shape 6294">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96" name="Freeform: Shape 6295">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97" name="Freeform: Shape 6296">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298" name="Freeform: Shape 6297">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299" name="Freeform: Shape 6298">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300" name="Freeform: Shape 6299">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301" name="Freeform: Shape 6300">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2" name="Freeform: Shape 6301">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3" name="Freeform: Shape 6302">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04" name="Freeform: Shape 6303">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5" name="Freeform: Shape 6304">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306" name="Freeform: Shape 6305">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307" name="Freeform: Shape 6306">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8" name="Freeform: Shape 6307">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09" name="Freeform: Shape 6308">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10" name="Freeform: Shape 6309">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1" name="Freeform: Shape 6310">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312" name="Freeform: Shape 6311">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3" name="Freeform: Shape 6312">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4" name="Freeform: Shape 6313">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5" name="Freeform: Shape 6314">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16" name="Freeform: Shape 6315">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7" name="Freeform: Shape 6316">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318" name="Freeform: Shape 6317">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9" name="Freeform: Shape 6318">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20" name="Freeform: Shape 6319">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21" name="Freeform: Shape 6320">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322" name="Freeform: Shape 6321">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23" name="Freeform: Shape 6322">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324" name="Freeform: Shape 6323">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25" name="Freeform: Shape 6324">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26" name="Freeform: Shape 6325">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27" name="Freeform: Shape 6326">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328" name="Freeform: Shape 6327">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29" name="Freeform: Shape 6328">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330" name="Freeform: Shape 6329">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6146" name="Picture 2" descr="faith in action album cover">
            <a:extLst>
              <a:ext uri="{FF2B5EF4-FFF2-40B4-BE49-F238E27FC236}">
                <a16:creationId xmlns:a16="http://schemas.microsoft.com/office/drawing/2014/main" id="{8B069AEE-15C6-700B-FAA3-83B293013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704" r="1295" b="-1"/>
          <a:stretch/>
        </p:blipFill>
        <p:spPr bwMode="auto">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noFill/>
          <a:ln w="25400">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6FF4358-915A-FE3A-ABB8-B864DA413B39}"/>
              </a:ext>
            </a:extLst>
          </p:cNvPr>
          <p:cNvSpPr txBox="1"/>
          <p:nvPr/>
        </p:nvSpPr>
        <p:spPr>
          <a:xfrm>
            <a:off x="179129" y="2743200"/>
            <a:ext cx="4359533" cy="3785652"/>
          </a:xfrm>
          <a:prstGeom prst="rect">
            <a:avLst/>
          </a:prstGeom>
          <a:noFill/>
        </p:spPr>
        <p:txBody>
          <a:bodyPr wrap="square">
            <a:spAutoFit/>
          </a:bodyPr>
          <a:lstStyle/>
          <a:p>
            <a:r>
              <a:rPr lang="en-GB" sz="4800" b="1" dirty="0">
                <a:highlight>
                  <a:srgbClr val="FFFF00"/>
                </a:highlight>
              </a:rPr>
              <a:t>Proverbs 18:21:</a:t>
            </a:r>
          </a:p>
          <a:p>
            <a:r>
              <a:rPr lang="en-GB" sz="4800" b="1" dirty="0">
                <a:highlight>
                  <a:srgbClr val="FFFF00"/>
                </a:highlight>
              </a:rPr>
              <a:t>The tongue has the power of life and death.</a:t>
            </a:r>
            <a:endParaRPr lang="en-ZA" sz="4800" b="1" dirty="0">
              <a:highlight>
                <a:srgbClr val="FFFF00"/>
              </a:highlight>
            </a:endParaRPr>
          </a:p>
        </p:txBody>
      </p:sp>
    </p:spTree>
    <p:extLst>
      <p:ext uri="{BB962C8B-B14F-4D97-AF65-F5344CB8AC3E}">
        <p14:creationId xmlns:p14="http://schemas.microsoft.com/office/powerpoint/2010/main" val="52169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578B-CBE3-1422-A9B4-33559B6B502B}"/>
            </a:ext>
          </a:extLst>
        </p:cNvPr>
        <p:cNvGrpSpPr/>
        <p:nvPr/>
      </p:nvGrpSpPr>
      <p:grpSpPr>
        <a:xfrm>
          <a:off x="0" y="0"/>
          <a:ext cx="0" cy="0"/>
          <a:chOff x="0" y="0"/>
          <a:chExt cx="0" cy="0"/>
        </a:xfrm>
      </p:grpSpPr>
      <p:pic>
        <p:nvPicPr>
          <p:cNvPr id="7170" name="Picture 2" descr="Mark 11:23">
            <a:extLst>
              <a:ext uri="{FF2B5EF4-FFF2-40B4-BE49-F238E27FC236}">
                <a16:creationId xmlns:a16="http://schemas.microsoft.com/office/drawing/2014/main" id="{724A7797-0809-2F12-3708-7AE5E1F88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98585" cy="700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5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32CB-1DFE-3701-74E1-72D8F19C5AE1}"/>
            </a:ext>
          </a:extLst>
        </p:cNvPr>
        <p:cNvGrpSpPr/>
        <p:nvPr/>
      </p:nvGrpSpPr>
      <p:grpSpPr>
        <a:xfrm>
          <a:off x="0" y="0"/>
          <a:ext cx="0" cy="0"/>
          <a:chOff x="0" y="0"/>
          <a:chExt cx="0" cy="0"/>
        </a:xfrm>
      </p:grpSpPr>
      <p:pic>
        <p:nvPicPr>
          <p:cNvPr id="7170" name="Picture 2" descr="Mark 11:23">
            <a:extLst>
              <a:ext uri="{FF2B5EF4-FFF2-40B4-BE49-F238E27FC236}">
                <a16:creationId xmlns:a16="http://schemas.microsoft.com/office/drawing/2014/main" id="{34B8F8C9-E45E-5594-4935-C7BBF6A7B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98585" cy="7004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CBE2C7-6494-DA75-8497-0E9B26C37628}"/>
              </a:ext>
            </a:extLst>
          </p:cNvPr>
          <p:cNvSpPr txBox="1"/>
          <p:nvPr/>
        </p:nvSpPr>
        <p:spPr>
          <a:xfrm rot="20595407">
            <a:off x="1662544" y="2532826"/>
            <a:ext cx="9285317" cy="1938992"/>
          </a:xfrm>
          <a:prstGeom prst="rect">
            <a:avLst/>
          </a:prstGeom>
          <a:noFill/>
        </p:spPr>
        <p:txBody>
          <a:bodyPr wrap="square">
            <a:spAutoFit/>
          </a:bodyPr>
          <a:lstStyle/>
          <a:p>
            <a:r>
              <a:rPr lang="en-GB" sz="4000" b="1" dirty="0">
                <a:highlight>
                  <a:srgbClr val="FFFF00"/>
                </a:highlight>
              </a:rPr>
              <a:t>“God has not given me a spirit of fear, but of power, love, and a sound mind.”</a:t>
            </a:r>
          </a:p>
          <a:p>
            <a:endParaRPr lang="en-GB" sz="4000" b="1" dirty="0">
              <a:highlight>
                <a:srgbClr val="FFFF00"/>
              </a:highlight>
            </a:endParaRPr>
          </a:p>
        </p:txBody>
      </p:sp>
    </p:spTree>
    <p:extLst>
      <p:ext uri="{BB962C8B-B14F-4D97-AF65-F5344CB8AC3E}">
        <p14:creationId xmlns:p14="http://schemas.microsoft.com/office/powerpoint/2010/main" val="352260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7295DB-265B-09DC-E3AF-F8108B443F46}"/>
              </a:ext>
            </a:extLst>
          </p:cNvPr>
          <p:cNvPicPr>
            <a:picLocks noChangeAspect="1"/>
          </p:cNvPicPr>
          <p:nvPr/>
        </p:nvPicPr>
        <p:blipFill>
          <a:blip r:embed="rId2"/>
          <a:stretch>
            <a:fillRect/>
          </a:stretch>
        </p:blipFill>
        <p:spPr>
          <a:xfrm>
            <a:off x="0" y="-31748"/>
            <a:ext cx="12192000" cy="6966858"/>
          </a:xfrm>
          <a:prstGeom prst="rect">
            <a:avLst/>
          </a:prstGeom>
        </p:spPr>
      </p:pic>
      <p:sp>
        <p:nvSpPr>
          <p:cNvPr id="3" name="TextBox 2">
            <a:extLst>
              <a:ext uri="{FF2B5EF4-FFF2-40B4-BE49-F238E27FC236}">
                <a16:creationId xmlns:a16="http://schemas.microsoft.com/office/drawing/2014/main" id="{40EB781A-369F-2CA7-9F1D-CB129AC0AC52}"/>
              </a:ext>
            </a:extLst>
          </p:cNvPr>
          <p:cNvSpPr txBox="1"/>
          <p:nvPr/>
        </p:nvSpPr>
        <p:spPr>
          <a:xfrm>
            <a:off x="8556567" y="133004"/>
            <a:ext cx="3314008" cy="2123658"/>
          </a:xfrm>
          <a:prstGeom prst="rect">
            <a:avLst/>
          </a:prstGeom>
          <a:noFill/>
        </p:spPr>
        <p:txBody>
          <a:bodyPr wrap="square">
            <a:spAutoFit/>
          </a:bodyPr>
          <a:lstStyle/>
          <a:p>
            <a:r>
              <a:rPr lang="en-GB" sz="4400" b="1" dirty="0"/>
              <a:t>Faith in the God of the Impossible</a:t>
            </a:r>
            <a:endParaRPr lang="en-ZA" sz="4400" b="1" dirty="0"/>
          </a:p>
        </p:txBody>
      </p:sp>
    </p:spTree>
    <p:extLst>
      <p:ext uri="{BB962C8B-B14F-4D97-AF65-F5344CB8AC3E}">
        <p14:creationId xmlns:p14="http://schemas.microsoft.com/office/powerpoint/2010/main" val="1865418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86A22-38D3-B18C-7BFC-22B01910098A}"/>
            </a:ext>
          </a:extLst>
        </p:cNvPr>
        <p:cNvGrpSpPr/>
        <p:nvPr/>
      </p:nvGrpSpPr>
      <p:grpSpPr>
        <a:xfrm>
          <a:off x="0" y="0"/>
          <a:ext cx="0" cy="0"/>
          <a:chOff x="0" y="0"/>
          <a:chExt cx="0" cy="0"/>
        </a:xfrm>
      </p:grpSpPr>
      <p:pic>
        <p:nvPicPr>
          <p:cNvPr id="7170" name="Picture 2" descr="Mark 11:23">
            <a:extLst>
              <a:ext uri="{FF2B5EF4-FFF2-40B4-BE49-F238E27FC236}">
                <a16:creationId xmlns:a16="http://schemas.microsoft.com/office/drawing/2014/main" id="{39571A39-4316-C36B-7EE9-E8C1800E7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98585" cy="7004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296D61-EA98-0FA1-81B0-51AB70DDCA30}"/>
              </a:ext>
            </a:extLst>
          </p:cNvPr>
          <p:cNvSpPr txBox="1"/>
          <p:nvPr/>
        </p:nvSpPr>
        <p:spPr>
          <a:xfrm rot="20595407">
            <a:off x="1662544" y="1917273"/>
            <a:ext cx="9285317" cy="3170099"/>
          </a:xfrm>
          <a:prstGeom prst="rect">
            <a:avLst/>
          </a:prstGeom>
          <a:noFill/>
        </p:spPr>
        <p:txBody>
          <a:bodyPr wrap="square">
            <a:spAutoFit/>
          </a:bodyPr>
          <a:lstStyle/>
          <a:p>
            <a:r>
              <a:rPr lang="en-GB" sz="4000" b="1" dirty="0">
                <a:highlight>
                  <a:srgbClr val="FFFF00"/>
                </a:highlight>
              </a:rPr>
              <a:t>“God has not given me a spirit of fear, but of power, love, and a sound mind.”</a:t>
            </a:r>
          </a:p>
          <a:p>
            <a:endParaRPr lang="en-GB" sz="4000" b="1" dirty="0">
              <a:highlight>
                <a:srgbClr val="FFFF00"/>
              </a:highlight>
            </a:endParaRPr>
          </a:p>
          <a:p>
            <a:r>
              <a:rPr lang="en-GB" sz="4000" b="1" dirty="0">
                <a:highlight>
                  <a:srgbClr val="FFFF00"/>
                </a:highlight>
              </a:rPr>
              <a:t>“My God is able to do immeasurably more than all I ask or imagine.”</a:t>
            </a:r>
            <a:endParaRPr lang="en-ZA" sz="4000" b="1" dirty="0">
              <a:highlight>
                <a:srgbClr val="FFFF00"/>
              </a:highlight>
            </a:endParaRPr>
          </a:p>
        </p:txBody>
      </p:sp>
    </p:spTree>
    <p:extLst>
      <p:ext uri="{BB962C8B-B14F-4D97-AF65-F5344CB8AC3E}">
        <p14:creationId xmlns:p14="http://schemas.microsoft.com/office/powerpoint/2010/main" val="3196771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8B1770-B9A4-17BC-DE19-80660EB2FF42}"/>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787A31-12E5-0A74-112C-45996C69C679}"/>
              </a:ext>
            </a:extLst>
          </p:cNvPr>
          <p:cNvPicPr>
            <a:picLocks noChangeAspect="1"/>
          </p:cNvPicPr>
          <p:nvPr/>
        </p:nvPicPr>
        <p:blipFill>
          <a:blip r:embed="rId2"/>
          <a:srcRect l="7776" r="26437" b="9090"/>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ED1CDEC-4651-8A35-9D1A-769B7645263A}"/>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a:solidFill>
                  <a:schemeClr val="bg1"/>
                </a:solidFill>
                <a:latin typeface="+mj-lt"/>
                <a:ea typeface="+mj-ea"/>
                <a:cs typeface="+mj-cs"/>
              </a:rPr>
              <a:t>Jesus: The Fulfilment of God’s Power</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1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8E7C1-897D-247B-A653-1DF526EED405}"/>
            </a:ext>
          </a:extLst>
        </p:cNvPr>
        <p:cNvGrpSpPr/>
        <p:nvPr/>
      </p:nvGrpSpPr>
      <p:grpSpPr>
        <a:xfrm>
          <a:off x="0" y="0"/>
          <a:ext cx="0" cy="0"/>
          <a:chOff x="0" y="0"/>
          <a:chExt cx="0" cy="0"/>
        </a:xfrm>
      </p:grpSpPr>
      <p:pic>
        <p:nvPicPr>
          <p:cNvPr id="8194" name="Picture 2">
            <a:extLst>
              <a:ext uri="{FF2B5EF4-FFF2-40B4-BE49-F238E27FC236}">
                <a16:creationId xmlns:a16="http://schemas.microsoft.com/office/drawing/2014/main" id="{14239AC7-0A7C-0FF6-44BD-E9B8DFAFE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4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05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D9A0BD-98AF-A5F8-8BA5-8732471FBDFB}"/>
            </a:ext>
          </a:extLst>
        </p:cNvPr>
        <p:cNvGrpSpPr/>
        <p:nvPr/>
      </p:nvGrpSpPr>
      <p:grpSpPr>
        <a:xfrm>
          <a:off x="0" y="0"/>
          <a:ext cx="0" cy="0"/>
          <a:chOff x="0" y="0"/>
          <a:chExt cx="0" cy="0"/>
        </a:xfrm>
      </p:grpSpPr>
      <p:sp>
        <p:nvSpPr>
          <p:cNvPr id="925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55"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9226" name="Straight Connector 9225">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27" name="Straight Connector 9226">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28" name="Straight Connector 9227">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29" name="Straight Connector 9228">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0" name="Straight Connector 9229">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1" name="Straight Connector 9230">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2" name="Straight Connector 9231">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3" name="Straight Connector 9232">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4" name="Straight Connector 9233">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5" name="Straight Connector 9234">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6" name="Straight Connector 9235">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7" name="Straight Connector 9236">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8" name="Straight Connector 9237">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39" name="Straight Connector 9238">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0" name="Straight Connector 9239">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1" name="Straight Connector 9240">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2" name="Straight Connector 9241">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3" name="Straight Connector 9242">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4" name="Straight Connector 9243">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5" name="Straight Connector 9244">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6" name="Straight Connector 9245">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7" name="Straight Connector 9246">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8" name="Straight Connector 9247">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49" name="Straight Connector 9248">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50" name="Straight Connector 9249">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51" name="Straight Connector 9250">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252" name="Straight Connector 9251">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cxnSp>
        <p:nvCxnSpPr>
          <p:cNvPr id="9254" name="Straight Connector 9253">
            <a:extLst>
              <a:ext uri="{FF2B5EF4-FFF2-40B4-BE49-F238E27FC236}">
                <a16:creationId xmlns:a16="http://schemas.microsoft.com/office/drawing/2014/main" id="{A1B93CFE-A6DC-4CB2-A780-0D83F894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799" y="1141470"/>
            <a:ext cx="4394753"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56"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9218" name="Picture 2">
            <a:extLst>
              <a:ext uri="{FF2B5EF4-FFF2-40B4-BE49-F238E27FC236}">
                <a16:creationId xmlns:a16="http://schemas.microsoft.com/office/drawing/2014/main" id="{286E9DAB-537B-F014-64A2-C0A992699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88" b="-1"/>
          <a:stretch/>
        </p:blipFill>
        <p:spPr bwMode="auto">
          <a:xfrm>
            <a:off x="-85477" y="-14015"/>
            <a:ext cx="12188951" cy="718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7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1CDE0-568F-698C-6B37-117A9A4DE68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374C6F7-8392-78E2-57DB-D966910835AE}"/>
              </a:ext>
            </a:extLst>
          </p:cNvPr>
          <p:cNvPicPr>
            <a:picLocks noChangeAspect="1"/>
          </p:cNvPicPr>
          <p:nvPr/>
        </p:nvPicPr>
        <p:blipFill>
          <a:blip r:embed="rId2"/>
          <a:stretch>
            <a:fillRect/>
          </a:stretch>
        </p:blipFill>
        <p:spPr>
          <a:xfrm>
            <a:off x="0" y="-31748"/>
            <a:ext cx="12192000" cy="6966858"/>
          </a:xfrm>
          <a:prstGeom prst="rect">
            <a:avLst/>
          </a:prstGeom>
        </p:spPr>
      </p:pic>
      <p:sp>
        <p:nvSpPr>
          <p:cNvPr id="3" name="TextBox 2">
            <a:extLst>
              <a:ext uri="{FF2B5EF4-FFF2-40B4-BE49-F238E27FC236}">
                <a16:creationId xmlns:a16="http://schemas.microsoft.com/office/drawing/2014/main" id="{FF8C3C8D-84C8-5281-5380-97A2B4FFDFC5}"/>
              </a:ext>
            </a:extLst>
          </p:cNvPr>
          <p:cNvSpPr txBox="1"/>
          <p:nvPr/>
        </p:nvSpPr>
        <p:spPr>
          <a:xfrm>
            <a:off x="8556567" y="133004"/>
            <a:ext cx="3314008"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ptos" panose="02110004020202020204"/>
                <a:ea typeface="+mn-ea"/>
                <a:cs typeface="+mn-cs"/>
              </a:rPr>
              <a:t>Faith in the God of Romans 4:17</a:t>
            </a:r>
            <a:endParaRPr kumimoji="0" lang="en-ZA" sz="4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7FD30D9-2DB2-7873-7AA6-B2560013C136}"/>
              </a:ext>
            </a:extLst>
          </p:cNvPr>
          <p:cNvSpPr txBox="1"/>
          <p:nvPr/>
        </p:nvSpPr>
        <p:spPr>
          <a:xfrm>
            <a:off x="268778" y="4795897"/>
            <a:ext cx="11654444"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Romans 4:17: As it is written: “I have made you a father of many nations.” He is our father in the sight of God, in whom he believed—the God who gives life to the dead and calls into being things that were not.</a:t>
            </a:r>
            <a:endParaRPr kumimoji="0" lang="en-ZA" sz="32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endParaRPr>
          </a:p>
        </p:txBody>
      </p:sp>
    </p:spTree>
    <p:extLst>
      <p:ext uri="{BB962C8B-B14F-4D97-AF65-F5344CB8AC3E}">
        <p14:creationId xmlns:p14="http://schemas.microsoft.com/office/powerpoint/2010/main" val="218851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6C69A-518F-A37D-B6E9-0B8933347E9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5047AA-910D-07F1-2444-BEF83CE7D4B2}"/>
              </a:ext>
            </a:extLst>
          </p:cNvPr>
          <p:cNvPicPr>
            <a:picLocks noChangeAspect="1"/>
          </p:cNvPicPr>
          <p:nvPr/>
        </p:nvPicPr>
        <p:blipFill>
          <a:blip r:embed="rId2"/>
          <a:stretch>
            <a:fillRect/>
          </a:stretch>
        </p:blipFill>
        <p:spPr>
          <a:xfrm>
            <a:off x="0" y="-31748"/>
            <a:ext cx="12192000" cy="6966858"/>
          </a:xfrm>
          <a:prstGeom prst="rect">
            <a:avLst/>
          </a:prstGeom>
        </p:spPr>
      </p:pic>
      <p:sp>
        <p:nvSpPr>
          <p:cNvPr id="3" name="TextBox 2">
            <a:extLst>
              <a:ext uri="{FF2B5EF4-FFF2-40B4-BE49-F238E27FC236}">
                <a16:creationId xmlns:a16="http://schemas.microsoft.com/office/drawing/2014/main" id="{786A886E-171B-5046-BF3B-732DEAB89E50}"/>
              </a:ext>
            </a:extLst>
          </p:cNvPr>
          <p:cNvSpPr txBox="1"/>
          <p:nvPr/>
        </p:nvSpPr>
        <p:spPr>
          <a:xfrm>
            <a:off x="8556567" y="133004"/>
            <a:ext cx="3314008"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ptos" panose="02110004020202020204"/>
                <a:ea typeface="+mn-ea"/>
                <a:cs typeface="+mn-cs"/>
              </a:rPr>
              <a:t>Faith in the God of Romans 4:17</a:t>
            </a:r>
            <a:endParaRPr kumimoji="0" lang="en-ZA" sz="4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681AB7B7-B98E-8C16-CBAC-53D91F3AD470}"/>
              </a:ext>
            </a:extLst>
          </p:cNvPr>
          <p:cNvSpPr txBox="1"/>
          <p:nvPr/>
        </p:nvSpPr>
        <p:spPr>
          <a:xfrm>
            <a:off x="268778" y="4795897"/>
            <a:ext cx="11654444"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Romans 4:17: As it is written: “I have made you a father of many nations.” He is our father in the sight of God, in whom he believed—the God who gives life to the dead and calls into being things that were not.</a:t>
            </a:r>
            <a:endParaRPr kumimoji="0" lang="en-ZA" sz="3200" b="1"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8364D304-78B1-85ED-3DA1-FA1ACD3C02DC}"/>
              </a:ext>
            </a:extLst>
          </p:cNvPr>
          <p:cNvSpPr txBox="1"/>
          <p:nvPr/>
        </p:nvSpPr>
        <p:spPr>
          <a:xfrm rot="20066817">
            <a:off x="321425" y="2574518"/>
            <a:ext cx="11136284" cy="1754326"/>
          </a:xfrm>
          <a:prstGeom prst="rect">
            <a:avLst/>
          </a:prstGeom>
          <a:noFill/>
        </p:spPr>
        <p:txBody>
          <a:bodyPr wrap="square">
            <a:spAutoFit/>
          </a:bodyPr>
          <a:lstStyle/>
          <a:p>
            <a:r>
              <a:rPr lang="en-GB" sz="3600" b="1" dirty="0">
                <a:highlight>
                  <a:srgbClr val="FFFF00"/>
                </a:highlight>
              </a:rPr>
              <a:t>1. Our God gives life to the dead.</a:t>
            </a:r>
          </a:p>
          <a:p>
            <a:r>
              <a:rPr lang="en-GB" sz="3600" b="1" dirty="0">
                <a:highlight>
                  <a:srgbClr val="FFFF00"/>
                </a:highlight>
              </a:rPr>
              <a:t>2. Our God calls into being things that do not exist.</a:t>
            </a:r>
          </a:p>
          <a:p>
            <a:r>
              <a:rPr lang="en-GB" sz="3600" b="1" dirty="0">
                <a:highlight>
                  <a:srgbClr val="FFFF00"/>
                </a:highlight>
              </a:rPr>
              <a:t>3. Faith is trusting Him to do the impossible.</a:t>
            </a:r>
            <a:endParaRPr lang="en-ZA" sz="3600" b="1" dirty="0">
              <a:highlight>
                <a:srgbClr val="FFFF00"/>
              </a:highlight>
            </a:endParaRPr>
          </a:p>
        </p:txBody>
      </p:sp>
    </p:spTree>
    <p:extLst>
      <p:ext uri="{BB962C8B-B14F-4D97-AF65-F5344CB8AC3E}">
        <p14:creationId xmlns:p14="http://schemas.microsoft.com/office/powerpoint/2010/main" val="97998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329C3AA3-0371-3A6E-0422-332F069866E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5161BC-32EC-A6DF-B468-15DA84452A48}"/>
              </a:ext>
            </a:extLst>
          </p:cNvPr>
          <p:cNvSpPr txBox="1"/>
          <p:nvPr/>
        </p:nvSpPr>
        <p:spPr>
          <a:xfrm>
            <a:off x="0" y="-5417"/>
            <a:ext cx="12000806" cy="769441"/>
          </a:xfrm>
          <a:prstGeom prst="rect">
            <a:avLst/>
          </a:prstGeom>
          <a:noFill/>
        </p:spPr>
        <p:txBody>
          <a:bodyPr wrap="square">
            <a:spAutoFit/>
          </a:bodyPr>
          <a:lstStyle/>
          <a:p>
            <a:r>
              <a:rPr lang="en-GB" sz="4400" b="1" dirty="0"/>
              <a:t>Call to Action:</a:t>
            </a:r>
          </a:p>
        </p:txBody>
      </p:sp>
    </p:spTree>
    <p:extLst>
      <p:ext uri="{BB962C8B-B14F-4D97-AF65-F5344CB8AC3E}">
        <p14:creationId xmlns:p14="http://schemas.microsoft.com/office/powerpoint/2010/main" val="358069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69C3EA40-D888-437A-3774-8BD800D269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6CBF31E-46D1-A926-6D4E-E51EEBDB30DA}"/>
              </a:ext>
            </a:extLst>
          </p:cNvPr>
          <p:cNvSpPr txBox="1"/>
          <p:nvPr/>
        </p:nvSpPr>
        <p:spPr>
          <a:xfrm>
            <a:off x="0" y="-5417"/>
            <a:ext cx="12000806" cy="2123658"/>
          </a:xfrm>
          <a:prstGeom prst="rect">
            <a:avLst/>
          </a:prstGeom>
          <a:noFill/>
        </p:spPr>
        <p:txBody>
          <a:bodyPr wrap="square">
            <a:spAutoFit/>
          </a:bodyPr>
          <a:lstStyle/>
          <a:p>
            <a:r>
              <a:rPr lang="en-GB" sz="4400" b="1" dirty="0"/>
              <a:t>Call to Action:</a:t>
            </a:r>
          </a:p>
          <a:p>
            <a:r>
              <a:rPr lang="en-GB" sz="4400" b="1" dirty="0"/>
              <a:t>What situation in your life needs God’s touch?</a:t>
            </a:r>
          </a:p>
          <a:p>
            <a:endParaRPr lang="en-GB" sz="4400" b="1" dirty="0"/>
          </a:p>
        </p:txBody>
      </p:sp>
    </p:spTree>
    <p:extLst>
      <p:ext uri="{BB962C8B-B14F-4D97-AF65-F5344CB8AC3E}">
        <p14:creationId xmlns:p14="http://schemas.microsoft.com/office/powerpoint/2010/main" val="119284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FC91C89D-6729-CEC5-D635-161A10DE6AB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8828BB7-10AC-39A2-995B-3E01D6EE94C9}"/>
              </a:ext>
            </a:extLst>
          </p:cNvPr>
          <p:cNvSpPr txBox="1"/>
          <p:nvPr/>
        </p:nvSpPr>
        <p:spPr>
          <a:xfrm>
            <a:off x="0" y="-5417"/>
            <a:ext cx="12000806" cy="3477875"/>
          </a:xfrm>
          <a:prstGeom prst="rect">
            <a:avLst/>
          </a:prstGeom>
          <a:noFill/>
        </p:spPr>
        <p:txBody>
          <a:bodyPr wrap="square">
            <a:spAutoFit/>
          </a:bodyPr>
          <a:lstStyle/>
          <a:p>
            <a:r>
              <a:rPr lang="en-GB" sz="4400" b="1" dirty="0"/>
              <a:t>Call to Action:</a:t>
            </a:r>
          </a:p>
          <a:p>
            <a:r>
              <a:rPr lang="en-GB" sz="4400" b="1" dirty="0"/>
              <a:t>What situation in your life needs God’s touch?</a:t>
            </a:r>
          </a:p>
          <a:p>
            <a:endParaRPr lang="en-GB" sz="4400" b="1" dirty="0"/>
          </a:p>
          <a:p>
            <a:r>
              <a:rPr lang="en-GB" sz="4400" b="1" dirty="0"/>
              <a:t>What promise are you waiting on?</a:t>
            </a:r>
          </a:p>
          <a:p>
            <a:endParaRPr lang="en-GB" sz="4400" b="1" dirty="0"/>
          </a:p>
        </p:txBody>
      </p:sp>
    </p:spTree>
    <p:extLst>
      <p:ext uri="{BB962C8B-B14F-4D97-AF65-F5344CB8AC3E}">
        <p14:creationId xmlns:p14="http://schemas.microsoft.com/office/powerpoint/2010/main" val="417925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070F7A2B-E578-459A-BB8B-7C42E9D6EC5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C7F19E-BEAA-1151-0157-80BE925B46F1}"/>
              </a:ext>
            </a:extLst>
          </p:cNvPr>
          <p:cNvSpPr txBox="1"/>
          <p:nvPr/>
        </p:nvSpPr>
        <p:spPr>
          <a:xfrm>
            <a:off x="0" y="-5417"/>
            <a:ext cx="12000806" cy="5509200"/>
          </a:xfrm>
          <a:prstGeom prst="rect">
            <a:avLst/>
          </a:prstGeom>
          <a:noFill/>
        </p:spPr>
        <p:txBody>
          <a:bodyPr wrap="square">
            <a:spAutoFit/>
          </a:bodyPr>
          <a:lstStyle/>
          <a:p>
            <a:r>
              <a:rPr lang="en-GB" sz="4400" b="1" dirty="0"/>
              <a:t>Call to Action:</a:t>
            </a:r>
          </a:p>
          <a:p>
            <a:r>
              <a:rPr lang="en-GB" sz="4400" b="1" dirty="0"/>
              <a:t>What situation in your life needs God’s touch?</a:t>
            </a:r>
          </a:p>
          <a:p>
            <a:endParaRPr lang="en-GB" sz="4400" b="1" dirty="0"/>
          </a:p>
          <a:p>
            <a:r>
              <a:rPr lang="en-GB" sz="4400" b="1" dirty="0"/>
              <a:t>What promise are you waiting on?</a:t>
            </a:r>
          </a:p>
          <a:p>
            <a:endParaRPr lang="en-GB" sz="4400" b="1" dirty="0"/>
          </a:p>
          <a:p>
            <a:r>
              <a:rPr lang="en-GB" sz="4400" b="1" dirty="0"/>
              <a:t>I challenge you today to trust Him completely.</a:t>
            </a:r>
          </a:p>
          <a:p>
            <a:r>
              <a:rPr lang="en-GB" sz="4400" b="1" dirty="0"/>
              <a:t>Speak life over your circumstances.</a:t>
            </a:r>
          </a:p>
          <a:p>
            <a:endParaRPr lang="en-GB" sz="4400" b="1" dirty="0"/>
          </a:p>
        </p:txBody>
      </p:sp>
    </p:spTree>
    <p:extLst>
      <p:ext uri="{BB962C8B-B14F-4D97-AF65-F5344CB8AC3E}">
        <p14:creationId xmlns:p14="http://schemas.microsoft.com/office/powerpoint/2010/main" val="78507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B3AF5-9F64-263C-9B24-49C82AA860F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31E4C34-8451-C449-952C-2CDABC9A9658}"/>
              </a:ext>
            </a:extLst>
          </p:cNvPr>
          <p:cNvPicPr>
            <a:picLocks noChangeAspect="1"/>
          </p:cNvPicPr>
          <p:nvPr/>
        </p:nvPicPr>
        <p:blipFill>
          <a:blip r:embed="rId2"/>
          <a:stretch>
            <a:fillRect/>
          </a:stretch>
        </p:blipFill>
        <p:spPr>
          <a:xfrm>
            <a:off x="0" y="-31748"/>
            <a:ext cx="12192000" cy="6966858"/>
          </a:xfrm>
          <a:prstGeom prst="rect">
            <a:avLst/>
          </a:prstGeom>
        </p:spPr>
      </p:pic>
      <p:sp>
        <p:nvSpPr>
          <p:cNvPr id="3" name="TextBox 2">
            <a:extLst>
              <a:ext uri="{FF2B5EF4-FFF2-40B4-BE49-F238E27FC236}">
                <a16:creationId xmlns:a16="http://schemas.microsoft.com/office/drawing/2014/main" id="{39CBF583-78EE-BDC0-2AF8-10ACA2E62699}"/>
              </a:ext>
            </a:extLst>
          </p:cNvPr>
          <p:cNvSpPr txBox="1"/>
          <p:nvPr/>
        </p:nvSpPr>
        <p:spPr>
          <a:xfrm>
            <a:off x="8556567" y="133004"/>
            <a:ext cx="3314008" cy="2123658"/>
          </a:xfrm>
          <a:prstGeom prst="rect">
            <a:avLst/>
          </a:prstGeom>
          <a:noFill/>
        </p:spPr>
        <p:txBody>
          <a:bodyPr wrap="square">
            <a:spAutoFit/>
          </a:bodyPr>
          <a:lstStyle/>
          <a:p>
            <a:r>
              <a:rPr lang="en-GB" sz="4400" b="1" dirty="0"/>
              <a:t>Faith in the God of the Impossible</a:t>
            </a:r>
            <a:endParaRPr lang="en-ZA" sz="4400" b="1" dirty="0"/>
          </a:p>
        </p:txBody>
      </p:sp>
      <p:sp>
        <p:nvSpPr>
          <p:cNvPr id="5" name="TextBox 4">
            <a:extLst>
              <a:ext uri="{FF2B5EF4-FFF2-40B4-BE49-F238E27FC236}">
                <a16:creationId xmlns:a16="http://schemas.microsoft.com/office/drawing/2014/main" id="{8DADC59F-01E8-8232-0FB9-5687C34D34F0}"/>
              </a:ext>
            </a:extLst>
          </p:cNvPr>
          <p:cNvSpPr txBox="1"/>
          <p:nvPr/>
        </p:nvSpPr>
        <p:spPr>
          <a:xfrm>
            <a:off x="268778" y="4795897"/>
            <a:ext cx="11654444" cy="2062103"/>
          </a:xfrm>
          <a:prstGeom prst="rect">
            <a:avLst/>
          </a:prstGeom>
          <a:noFill/>
        </p:spPr>
        <p:txBody>
          <a:bodyPr wrap="square">
            <a:spAutoFit/>
          </a:bodyPr>
          <a:lstStyle/>
          <a:p>
            <a:r>
              <a:rPr lang="en-GB" sz="3200" b="1" dirty="0">
                <a:highlight>
                  <a:srgbClr val="00FFFF"/>
                </a:highlight>
              </a:rPr>
              <a:t>Romans 4:17: As it is written: “I have made you a father of many nations.” He is our father in the sight of God, in whom he believed—the God who gives life to the dead and calls into being things that were not.</a:t>
            </a:r>
            <a:endParaRPr lang="en-ZA" sz="3200" b="1" dirty="0">
              <a:highlight>
                <a:srgbClr val="00FFFF"/>
              </a:highlight>
            </a:endParaRPr>
          </a:p>
        </p:txBody>
      </p:sp>
    </p:spTree>
    <p:extLst>
      <p:ext uri="{BB962C8B-B14F-4D97-AF65-F5344CB8AC3E}">
        <p14:creationId xmlns:p14="http://schemas.microsoft.com/office/powerpoint/2010/main" val="2780936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a:extLst>
            <a:ext uri="{FF2B5EF4-FFF2-40B4-BE49-F238E27FC236}">
              <a16:creationId xmlns:a16="http://schemas.microsoft.com/office/drawing/2014/main" id="{0B73CE20-3363-5FA2-F713-5174E5A5BD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67DD68F-C40D-9BFC-12F5-82FD2581F495}"/>
              </a:ext>
            </a:extLst>
          </p:cNvPr>
          <p:cNvSpPr txBox="1"/>
          <p:nvPr/>
        </p:nvSpPr>
        <p:spPr>
          <a:xfrm>
            <a:off x="0" y="-5417"/>
            <a:ext cx="12000806" cy="6863417"/>
          </a:xfrm>
          <a:prstGeom prst="rect">
            <a:avLst/>
          </a:prstGeom>
          <a:noFill/>
        </p:spPr>
        <p:txBody>
          <a:bodyPr wrap="square">
            <a:spAutoFit/>
          </a:bodyPr>
          <a:lstStyle/>
          <a:p>
            <a:r>
              <a:rPr lang="en-GB" sz="4400" b="1" dirty="0"/>
              <a:t>Call to Action:</a:t>
            </a:r>
          </a:p>
          <a:p>
            <a:r>
              <a:rPr lang="en-GB" sz="4400" b="1" dirty="0"/>
              <a:t>What situation in your life needs God’s touch?</a:t>
            </a:r>
          </a:p>
          <a:p>
            <a:endParaRPr lang="en-GB" sz="4400" b="1" dirty="0"/>
          </a:p>
          <a:p>
            <a:r>
              <a:rPr lang="en-GB" sz="4400" b="1" dirty="0"/>
              <a:t>What promise are you waiting on?</a:t>
            </a:r>
          </a:p>
          <a:p>
            <a:endParaRPr lang="en-GB" sz="4400" b="1" dirty="0"/>
          </a:p>
          <a:p>
            <a:r>
              <a:rPr lang="en-GB" sz="4400" b="1" dirty="0"/>
              <a:t>I challenge you today to trust Him completely.</a:t>
            </a:r>
          </a:p>
          <a:p>
            <a:r>
              <a:rPr lang="en-GB" sz="4400" b="1" dirty="0"/>
              <a:t>Speak life over your circumstances.</a:t>
            </a:r>
          </a:p>
          <a:p>
            <a:endParaRPr lang="en-GB" sz="4400" b="1" dirty="0"/>
          </a:p>
          <a:p>
            <a:r>
              <a:rPr lang="en-GB" sz="4400" b="1" dirty="0"/>
              <a:t>Declare His promises, even when you can’t see the outcome.</a:t>
            </a:r>
            <a:endParaRPr lang="en-ZA" sz="4400" b="1" dirty="0"/>
          </a:p>
        </p:txBody>
      </p:sp>
    </p:spTree>
    <p:extLst>
      <p:ext uri="{BB962C8B-B14F-4D97-AF65-F5344CB8AC3E}">
        <p14:creationId xmlns:p14="http://schemas.microsoft.com/office/powerpoint/2010/main" val="374651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8D1B-FDF6-A76E-AD47-84BCC7471C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2AFAAC5-9B14-FC60-8D78-40F7FA65A948}"/>
              </a:ext>
            </a:extLst>
          </p:cNvPr>
          <p:cNvPicPr>
            <a:picLocks noChangeAspect="1"/>
          </p:cNvPicPr>
          <p:nvPr/>
        </p:nvPicPr>
        <p:blipFill>
          <a:blip r:embed="rId2"/>
          <a:stretch>
            <a:fillRect/>
          </a:stretch>
        </p:blipFill>
        <p:spPr>
          <a:xfrm>
            <a:off x="0" y="864"/>
            <a:ext cx="12193536" cy="6857136"/>
          </a:xfrm>
          <a:prstGeom prst="rect">
            <a:avLst/>
          </a:prstGeom>
        </p:spPr>
      </p:pic>
    </p:spTree>
    <p:extLst>
      <p:ext uri="{BB962C8B-B14F-4D97-AF65-F5344CB8AC3E}">
        <p14:creationId xmlns:p14="http://schemas.microsoft.com/office/powerpoint/2010/main" val="298506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95469-147A-4CE9-B8C8-6AB1601D50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019A1C-8605-F69F-60CE-7956777A375F}"/>
              </a:ext>
            </a:extLst>
          </p:cNvPr>
          <p:cNvSpPr txBox="1"/>
          <p:nvPr/>
        </p:nvSpPr>
        <p:spPr>
          <a:xfrm>
            <a:off x="232756" y="665019"/>
            <a:ext cx="11072553" cy="646331"/>
          </a:xfrm>
          <a:prstGeom prst="rect">
            <a:avLst/>
          </a:prstGeom>
          <a:noFill/>
        </p:spPr>
        <p:txBody>
          <a:bodyPr wrap="square">
            <a:spAutoFit/>
          </a:bodyPr>
          <a:lstStyle/>
          <a:p>
            <a:r>
              <a:rPr lang="en-GB" sz="3600" b="1" dirty="0"/>
              <a:t>The God Who Gives Life to the Dead.</a:t>
            </a:r>
            <a:endParaRPr lang="en-ZA" sz="3600" b="1" dirty="0"/>
          </a:p>
        </p:txBody>
      </p:sp>
      <p:pic>
        <p:nvPicPr>
          <p:cNvPr id="1026" name="Picture 2" descr="Br Johnson Sequeira ...">
            <a:extLst>
              <a:ext uri="{FF2B5EF4-FFF2-40B4-BE49-F238E27FC236}">
                <a16:creationId xmlns:a16="http://schemas.microsoft.com/office/drawing/2014/main" id="{EAAD3D05-E375-38E2-D6C0-995E910CE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7"/>
          <a:stretch/>
        </p:blipFill>
        <p:spPr bwMode="auto">
          <a:xfrm>
            <a:off x="0" y="-166255"/>
            <a:ext cx="12192000" cy="7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3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175DAB-84D4-4A9B-B1D9-266CC5DE00BB}"/>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2057" name="Group 2056">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2058" name="Freeform: Shape 2057">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0" name="Freeform: Shape 2059">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1" name="Freeform: Shape 2060">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2" name="Freeform: Shape 2061">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2050" name="Picture 2" descr="Ezekiel and the Valley of Dry Bones ...">
            <a:extLst>
              <a:ext uri="{FF2B5EF4-FFF2-40B4-BE49-F238E27FC236}">
                <a16:creationId xmlns:a16="http://schemas.microsoft.com/office/drawing/2014/main" id="{63A807DA-9405-E9AC-E84B-675B293615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336087" cy="693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72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148840-2F79-0381-865C-946479703851}"/>
            </a:ext>
          </a:extLst>
        </p:cNvPr>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Dd9ac52878bc2ac0b1c67494">
            <a:extLst>
              <a:ext uri="{FF2B5EF4-FFF2-40B4-BE49-F238E27FC236}">
                <a16:creationId xmlns:a16="http://schemas.microsoft.com/office/drawing/2014/main" id="{56E07198-93EF-15AC-E933-7BA23B6CC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53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3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37A4DF-63ED-B4B7-4D66-520039B1A44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F8F45328-D8A9-4B8B-7246-F0485063204F}"/>
              </a:ext>
            </a:extLst>
          </p:cNvPr>
          <p:cNvPicPr>
            <a:picLocks noChangeAspect="1"/>
          </p:cNvPicPr>
          <p:nvPr/>
        </p:nvPicPr>
        <p:blipFill>
          <a:blip r:embed="rId2"/>
          <a:srcRect b="20659"/>
          <a:stretch/>
        </p:blipFill>
        <p:spPr>
          <a:xfrm>
            <a:off x="0" y="0"/>
            <a:ext cx="12192000" cy="6914152"/>
          </a:xfrm>
          <a:prstGeom prst="rect">
            <a:avLst/>
          </a:prstGeom>
        </p:spPr>
      </p:pic>
      <p:sp>
        <p:nvSpPr>
          <p:cNvPr id="4" name="TextBox 3">
            <a:extLst>
              <a:ext uri="{FF2B5EF4-FFF2-40B4-BE49-F238E27FC236}">
                <a16:creationId xmlns:a16="http://schemas.microsoft.com/office/drawing/2014/main" id="{FDC578E7-0DE5-6D1B-7EC7-D3F17ADE7F5E}"/>
              </a:ext>
            </a:extLst>
          </p:cNvPr>
          <p:cNvSpPr txBox="1"/>
          <p:nvPr/>
        </p:nvSpPr>
        <p:spPr>
          <a:xfrm>
            <a:off x="261850" y="0"/>
            <a:ext cx="7818119" cy="830997"/>
          </a:xfrm>
          <a:prstGeom prst="rect">
            <a:avLst/>
          </a:prstGeom>
          <a:noFill/>
        </p:spPr>
        <p:txBody>
          <a:bodyPr wrap="square">
            <a:spAutoFit/>
          </a:bodyPr>
          <a:lstStyle/>
          <a:p>
            <a:r>
              <a:rPr lang="en-ZA" sz="4800" b="1" dirty="0">
                <a:highlight>
                  <a:srgbClr val="C0C0C0"/>
                </a:highlight>
              </a:rPr>
              <a:t>“Lazarus, come forth!”</a:t>
            </a:r>
          </a:p>
        </p:txBody>
      </p:sp>
    </p:spTree>
    <p:extLst>
      <p:ext uri="{BB962C8B-B14F-4D97-AF65-F5344CB8AC3E}">
        <p14:creationId xmlns:p14="http://schemas.microsoft.com/office/powerpoint/2010/main" val="310229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FB456E-DE26-FFB8-F925-7B3C17BA7DF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1ECF7D7-43E6-A70F-9262-C37F40025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E122E67-9A96-5787-A127-2DEF59B7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EBD51220-B58E-6DD2-3903-549A8B839239}"/>
              </a:ext>
            </a:extLst>
          </p:cNvPr>
          <p:cNvPicPr>
            <a:picLocks noChangeAspect="1"/>
          </p:cNvPicPr>
          <p:nvPr/>
        </p:nvPicPr>
        <p:blipFill>
          <a:blip r:embed="rId2"/>
          <a:srcRect b="20659"/>
          <a:stretch/>
        </p:blipFill>
        <p:spPr>
          <a:xfrm>
            <a:off x="0" y="0"/>
            <a:ext cx="12192000" cy="6914152"/>
          </a:xfrm>
          <a:prstGeom prst="rect">
            <a:avLst/>
          </a:prstGeom>
        </p:spPr>
      </p:pic>
      <p:sp>
        <p:nvSpPr>
          <p:cNvPr id="4" name="TextBox 3">
            <a:extLst>
              <a:ext uri="{FF2B5EF4-FFF2-40B4-BE49-F238E27FC236}">
                <a16:creationId xmlns:a16="http://schemas.microsoft.com/office/drawing/2014/main" id="{6289D276-70EA-CD56-D34A-7D7E9FEFE81A}"/>
              </a:ext>
            </a:extLst>
          </p:cNvPr>
          <p:cNvSpPr txBox="1"/>
          <p:nvPr/>
        </p:nvSpPr>
        <p:spPr>
          <a:xfrm>
            <a:off x="261850" y="0"/>
            <a:ext cx="7818119" cy="830997"/>
          </a:xfrm>
          <a:prstGeom prst="rect">
            <a:avLst/>
          </a:prstGeom>
          <a:noFill/>
        </p:spPr>
        <p:txBody>
          <a:bodyPr wrap="square">
            <a:spAutoFit/>
          </a:bodyPr>
          <a:lstStyle/>
          <a:p>
            <a:r>
              <a:rPr lang="en-ZA" sz="4800" b="1" dirty="0">
                <a:highlight>
                  <a:srgbClr val="C0C0C0"/>
                </a:highlight>
              </a:rPr>
              <a:t>“Lazarus, come forth!”</a:t>
            </a:r>
          </a:p>
        </p:txBody>
      </p:sp>
      <p:sp>
        <p:nvSpPr>
          <p:cNvPr id="6" name="TextBox 5">
            <a:extLst>
              <a:ext uri="{FF2B5EF4-FFF2-40B4-BE49-F238E27FC236}">
                <a16:creationId xmlns:a16="http://schemas.microsoft.com/office/drawing/2014/main" id="{975BF2BC-A177-CA1C-F943-C0F1AF7BB5D0}"/>
              </a:ext>
            </a:extLst>
          </p:cNvPr>
          <p:cNvSpPr txBox="1"/>
          <p:nvPr/>
        </p:nvSpPr>
        <p:spPr>
          <a:xfrm rot="20131599">
            <a:off x="727364" y="2644170"/>
            <a:ext cx="10494817" cy="1569660"/>
          </a:xfrm>
          <a:prstGeom prst="rect">
            <a:avLst/>
          </a:prstGeom>
          <a:noFill/>
        </p:spPr>
        <p:txBody>
          <a:bodyPr wrap="square">
            <a:spAutoFit/>
          </a:bodyPr>
          <a:lstStyle/>
          <a:p>
            <a:r>
              <a:rPr lang="en-GB" sz="4800" b="1" dirty="0">
                <a:highlight>
                  <a:srgbClr val="FFFF00"/>
                </a:highlight>
              </a:rPr>
              <a:t>“My God gives life to the dead. There is nothing too far gone for Him!”</a:t>
            </a:r>
            <a:endParaRPr lang="en-ZA" sz="4800" b="1" dirty="0">
              <a:highlight>
                <a:srgbClr val="FFFF00"/>
              </a:highlight>
            </a:endParaRPr>
          </a:p>
        </p:txBody>
      </p:sp>
    </p:spTree>
    <p:extLst>
      <p:ext uri="{BB962C8B-B14F-4D97-AF65-F5344CB8AC3E}">
        <p14:creationId xmlns:p14="http://schemas.microsoft.com/office/powerpoint/2010/main" val="182762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DE65B1-B1AF-9E28-DC57-0409C9FE54D1}"/>
            </a:ext>
          </a:extLst>
        </p:cNvPr>
        <p:cNvGrpSpPr/>
        <p:nvPr/>
      </p:nvGrpSpPr>
      <p:grpSpPr>
        <a:xfrm>
          <a:off x="0" y="0"/>
          <a:ext cx="0" cy="0"/>
          <a:chOff x="0" y="0"/>
          <a:chExt cx="0" cy="0"/>
        </a:xfrm>
      </p:grpSpPr>
      <p:sp useBgFill="1">
        <p:nvSpPr>
          <p:cNvPr id="4120" name="Rectangle 411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B2973-BFC6-EBCB-A03B-4856693D3B5B}"/>
              </a:ext>
            </a:extLst>
          </p:cNvPr>
          <p:cNvSpPr txBox="1"/>
          <p:nvPr/>
        </p:nvSpPr>
        <p:spPr>
          <a:xfrm>
            <a:off x="838199" y="1174819"/>
            <a:ext cx="4826795" cy="28583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100" b="1">
                <a:solidFill>
                  <a:schemeClr val="bg1"/>
                </a:solidFill>
                <a:latin typeface="+mj-lt"/>
                <a:ea typeface="+mj-ea"/>
                <a:cs typeface="+mj-cs"/>
              </a:rPr>
              <a:t>The God Who Calls Things into Being</a:t>
            </a:r>
          </a:p>
        </p:txBody>
      </p:sp>
      <p:pic>
        <p:nvPicPr>
          <p:cNvPr id="4098" name="Picture 2" descr="Day 1: Let There Be Light! — The ...">
            <a:extLst>
              <a:ext uri="{FF2B5EF4-FFF2-40B4-BE49-F238E27FC236}">
                <a16:creationId xmlns:a16="http://schemas.microsoft.com/office/drawing/2014/main" id="{64C22CDB-4E23-31ED-ECE0-904A77E1A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543" r="22227" b="2"/>
          <a:stretch/>
        </p:blipFill>
        <p:spPr bwMode="auto">
          <a:xfrm>
            <a:off x="5396795" y="448573"/>
            <a:ext cx="6351244" cy="5683181"/>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4121" name="Freeform: Shape 412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22" name="Freeform: Shape 412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69958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266</TotalTime>
  <Words>591</Words>
  <Application>Microsoft Office PowerPoint</Application>
  <PresentationFormat>Widescreen</PresentationFormat>
  <Paragraphs>60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Meiryo</vt: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Janet FENNER</dc:creator>
  <cp:lastModifiedBy>Janet FENNER</cp:lastModifiedBy>
  <cp:revision>2</cp:revision>
  <dcterms:created xsi:type="dcterms:W3CDTF">2024-11-29T21:36:09Z</dcterms:created>
  <dcterms:modified xsi:type="dcterms:W3CDTF">2024-11-30T17:58:46Z</dcterms:modified>
</cp:coreProperties>
</file>